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2+ роки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Технології та інструменти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Vue / Angular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Python / Django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Інструменти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Контакти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[твій.email@example.com]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github.com/[твій-username]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linkedin.com/in/[твій-профіль]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Телефон: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[+XX XXX XXX XXX]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57200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Дякую за увагу!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2025-11-04T17:07:28Z</dcterms:created>
  <dcterms:modified xsi:type="dcterms:W3CDTF">2025-11-04T17:07:28Z</dcterms:modified>
</cp:coreProperties>
</file>